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CC6600"/>
    <a:srgbClr val="E4DDEB"/>
    <a:srgbClr val="FFCC00"/>
    <a:srgbClr val="0080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1908" y="-7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DCBFD-A7C8-4BF5-A584-9CDDA2E4AE65}" type="datetimeFigureOut">
              <a:rPr lang="ru-RU" smtClean="0"/>
              <a:pPr/>
              <a:t>05.09.2015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3D95E-1836-46E8-B533-00090FF59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606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5DE8F-874A-4787-AAFA-AF51758E1FC9}" type="datetimeFigureOut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71A6FA-DC48-4211-BC3F-A4F3AE7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34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5FDE68-F3EF-40D3-92F6-9BB0AD709ED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51792"/>
            <a:ext cx="9144000" cy="51816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37122"/>
            <a:ext cx="9144000" cy="160377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649000"/>
            <a:ext cx="9144000" cy="904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3331369"/>
            <a:ext cx="9144000" cy="8334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268289" y="391716"/>
            <a:ext cx="5729287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ru-RU" sz="2000">
              <a:solidFill>
                <a:srgbClr val="0D0D0D"/>
              </a:solidFill>
              <a:latin typeface="Calibri" pitchFamily="34" charset="0"/>
            </a:endParaRPr>
          </a:p>
        </p:txBody>
      </p:sp>
      <p:sp>
        <p:nvSpPr>
          <p:cNvPr id="12" name="Subtitle 8"/>
          <p:cNvSpPr txBox="1">
            <a:spLocks/>
          </p:cNvSpPr>
          <p:nvPr userDrawn="1"/>
        </p:nvSpPr>
        <p:spPr bwMode="auto">
          <a:xfrm>
            <a:off x="525464" y="391716"/>
            <a:ext cx="5694362" cy="5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000" baseline="0" dirty="0" smtClean="0">
                <a:latin typeface="Calibri" pitchFamily="34" charset="0"/>
                <a:cs typeface="Calibri" pitchFamily="34" charset="0"/>
              </a:rPr>
              <a:t>Одиннадцатая независимая научно-практическая конференция «Разработка ПО 201</a:t>
            </a:r>
            <a:r>
              <a:rPr lang="en-US" sz="2000" baseline="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ru-RU" sz="2000" baseline="0" dirty="0" smtClean="0">
                <a:latin typeface="Calibri" pitchFamily="34" charset="0"/>
                <a:cs typeface="Calibri" pitchFamily="34" charset="0"/>
              </a:rPr>
              <a:t>»</a:t>
            </a:r>
          </a:p>
        </p:txBody>
      </p:sp>
      <p:sp>
        <p:nvSpPr>
          <p:cNvPr id="13" name="Subtitle 8"/>
          <p:cNvSpPr txBox="1">
            <a:spLocks/>
          </p:cNvSpPr>
          <p:nvPr userDrawn="1"/>
        </p:nvSpPr>
        <p:spPr bwMode="auto">
          <a:xfrm>
            <a:off x="552451" y="1235678"/>
            <a:ext cx="4346575" cy="31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l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22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24 октября, Москва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0279" y="3531828"/>
            <a:ext cx="6400800" cy="45084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1111" y="1737262"/>
            <a:ext cx="8299136" cy="159723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7"/>
          <p:cNvSpPr>
            <a:spLocks noGrp="1"/>
          </p:cNvSpPr>
          <p:nvPr>
            <p:ph sz="quarter" idx="13"/>
          </p:nvPr>
        </p:nvSpPr>
        <p:spPr>
          <a:xfrm>
            <a:off x="2186303" y="4065815"/>
            <a:ext cx="4728755" cy="842553"/>
          </a:xfrm>
        </p:spPr>
        <p:txBody>
          <a:bodyPr/>
          <a:lstStyle>
            <a:lvl5pPr marL="0" indent="0" algn="ctr">
              <a:buFont typeface="Arial" pitchFamily="34" charset="0"/>
              <a:buNone/>
              <a:defRPr sz="1800" baseline="0">
                <a:solidFill>
                  <a:schemeClr val="tx2"/>
                </a:solidFill>
              </a:defRPr>
            </a:lvl5pPr>
          </a:lstStyle>
          <a:p>
            <a:pPr lvl="4"/>
            <a:endParaRPr lang="en-US" dirty="0"/>
          </a:p>
        </p:txBody>
      </p:sp>
      <p:pic>
        <p:nvPicPr>
          <p:cNvPr id="1026" name="Picture 2" descr="C:\Users\AVertoprakhova\Pictures\SECR15\Logo\secr_2015_logo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4770" y="298219"/>
            <a:ext cx="1675855" cy="121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6993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081F6-40D4-41D8-BFA3-EEFAE8D751B0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B5E-1552-4113-87DC-B3DD4E37C0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5600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0D8F-1DD8-4DBE-B909-99E9680BE7AD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8500-F3AC-4AEC-BAEF-DE6003B05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53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768350"/>
          </a:xfr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34099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B3C2-2384-43B2-ABF3-2975807F5537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4FF8-9ACF-4295-9A2A-4742E58F8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12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82367"/>
            <a:ext cx="9143999" cy="919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" y="1744982"/>
            <a:ext cx="914400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51422"/>
            <a:ext cx="9143999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AB5-5892-42A9-916F-4E77A7B869EF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DF98-D1FE-4FD8-ABBF-93DF1840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54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83324" y="1085850"/>
            <a:ext cx="3997234" cy="3429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5692" y="1085850"/>
            <a:ext cx="39672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A33D-9344-40D5-A622-9AA10D4FA27D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82F8-5B03-4803-9F0E-30986B28D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35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085850"/>
            <a:ext cx="3955869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9566" y="1085850"/>
            <a:ext cx="3997234" cy="5715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70263" y="1685925"/>
            <a:ext cx="3942806" cy="291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689566" y="1685925"/>
            <a:ext cx="3997234" cy="2914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A0B7-1AB0-4852-BA36-FA5B33449301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CDFC-E996-4E78-87D5-248C370B7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76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CE77-75C3-4372-8995-7A88EAB69114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021E-940D-4A42-A60F-EAD94CF6B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777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D927-D444-46BB-929A-CF694D8C8EBF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150A-95EE-412B-9A2A-7380384E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65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8" y="204788"/>
            <a:ext cx="8242663" cy="85725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00150"/>
            <a:ext cx="23622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7163-2712-4ABA-99FE-E2F34B79555F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1B2F-18C7-44B6-BE42-7D41836D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93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3524490"/>
            <a:ext cx="914400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87341"/>
            <a:ext cx="9144000" cy="53936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7021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3999" cy="3486151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4497-4DAE-4CCD-BB8C-A41EB19B642B}" type="datetime1">
              <a:rPr lang="en-US"/>
              <a:pPr>
                <a:defRPr/>
              </a:pPr>
              <a:t>9/5/2015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4656535"/>
            <a:ext cx="4572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0C6C-57F6-438D-B331-DC4ECC429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65138" y="1085850"/>
            <a:ext cx="8221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A75D12-EE64-4238-AD25-FFB3FA394AD5}" type="datetime1">
              <a:rPr lang="en-US"/>
              <a:pPr>
                <a:defRPr/>
              </a:pPr>
              <a:t>9/5/2015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4538" y="4629150"/>
            <a:ext cx="4132262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AD3498-53AB-486C-B2E0-0DEE385F4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4" r:id="rId2"/>
    <p:sldLayoutId id="2147484002" r:id="rId3"/>
    <p:sldLayoutId id="2147483995" r:id="rId4"/>
    <p:sldLayoutId id="2147483996" r:id="rId5"/>
    <p:sldLayoutId id="2147483997" r:id="rId6"/>
    <p:sldLayoutId id="2147483998" r:id="rId7"/>
    <p:sldLayoutId id="2147484003" r:id="rId8"/>
    <p:sldLayoutId id="2147484004" r:id="rId9"/>
    <p:sldLayoutId id="2147483999" r:id="rId10"/>
    <p:sldLayoutId id="21474840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7F7F7F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lideshare.net/thecroaker/death-by-powerpoint-r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50963" y="3531394"/>
            <a:ext cx="6400800" cy="45124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Имя автора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01638" y="1737123"/>
            <a:ext cx="8297862" cy="1597819"/>
          </a:xfrm>
        </p:spPr>
        <p:txBody>
          <a:bodyPr/>
          <a:lstStyle/>
          <a:p>
            <a:r>
              <a:rPr lang="ru-RU" dirty="0" smtClean="0"/>
              <a:t>Название доклада</a:t>
            </a:r>
          </a:p>
        </p:txBody>
      </p:sp>
      <p:sp>
        <p:nvSpPr>
          <p:cNvPr id="6148" name="Content Placeholder 14"/>
          <p:cNvSpPr>
            <a:spLocks noGrp="1"/>
          </p:cNvSpPr>
          <p:nvPr>
            <p:ph sz="quarter" idx="13"/>
          </p:nvPr>
        </p:nvSpPr>
        <p:spPr>
          <a:xfrm>
            <a:off x="2185988" y="4065985"/>
            <a:ext cx="4729162" cy="8429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dirty="0" smtClean="0"/>
              <a:t>Название или лого организации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5498"/>
            <a:ext cx="8229600" cy="767953"/>
          </a:xfrm>
        </p:spPr>
        <p:txBody>
          <a:bodyPr/>
          <a:lstStyle/>
          <a:p>
            <a:pPr>
              <a:defRPr/>
            </a:pPr>
            <a:r>
              <a:rPr lang="ru-RU" dirty="0"/>
              <a:t>Информация для докладчиков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>
          <a:xfrm>
            <a:off x="430212" y="1123950"/>
            <a:ext cx="8283575" cy="3409950"/>
          </a:xfrm>
        </p:spPr>
        <p:txBody>
          <a:bodyPr/>
          <a:lstStyle/>
          <a:p>
            <a:r>
              <a:rPr lang="ru-RU" sz="2000" dirty="0"/>
              <a:t>Использование данного шаблона для презентации является не </a:t>
            </a:r>
            <a:r>
              <a:rPr lang="ru-RU" sz="2000" dirty="0" smtClean="0"/>
              <a:t>обязательным</a:t>
            </a:r>
            <a:r>
              <a:rPr lang="ru-RU" sz="2000" dirty="0"/>
              <a:t>, но желательным</a:t>
            </a:r>
          </a:p>
          <a:p>
            <a:r>
              <a:rPr lang="ru-RU" sz="2000" dirty="0"/>
              <a:t>В случае использовании собственного шаблона, вставьте в него </a:t>
            </a:r>
            <a:r>
              <a:rPr lang="ru-RU" sz="2000" dirty="0" smtClean="0"/>
              <a:t>логотип </a:t>
            </a:r>
            <a:r>
              <a:rPr lang="ru-RU" sz="2000" dirty="0"/>
              <a:t>конференции на титульной странице: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ru-RU" sz="2000" dirty="0"/>
              <a:t>Совет: прочтите о «смерти через </a:t>
            </a:r>
            <a:r>
              <a:rPr lang="en-US" sz="2000" dirty="0"/>
              <a:t>PowerPoint</a:t>
            </a:r>
            <a:r>
              <a:rPr lang="ru-RU" sz="2000" dirty="0"/>
              <a:t>»: </a:t>
            </a:r>
            <a:br>
              <a:rPr lang="ru-RU" sz="2000" dirty="0"/>
            </a:br>
            <a:r>
              <a:rPr lang="en-US" sz="2000" dirty="0">
                <a:hlinkClick r:id="rId2"/>
              </a:rPr>
              <a:t>http://www.slideshare.net/thecroaker/death-by-powerpoint-rus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7" name="Picture 2" descr="C:\Users\AVertoprakhova\Pictures\SECR15\Logo\secr_2015_logo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8120" y="2612794"/>
            <a:ext cx="1799680" cy="130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737</TotalTime>
  <Words>47</Words>
  <Application>Microsoft Office PowerPoint</Application>
  <PresentationFormat>Экран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Equity</vt:lpstr>
      <vt:lpstr>Название доклада</vt:lpstr>
      <vt:lpstr>Информация для докладчиков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ПО 2011</dc:title>
  <dc:creator>juls</dc:creator>
  <cp:lastModifiedBy>Julia</cp:lastModifiedBy>
  <cp:revision>107</cp:revision>
  <dcterms:created xsi:type="dcterms:W3CDTF">2011-02-16T09:38:42Z</dcterms:created>
  <dcterms:modified xsi:type="dcterms:W3CDTF">2015-09-05T16:48:56Z</dcterms:modified>
</cp:coreProperties>
</file>