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08" y="-7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8100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37122"/>
            <a:ext cx="9144000" cy="160377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649000"/>
            <a:ext cx="9144000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331369"/>
            <a:ext cx="9144000" cy="8334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866192" cy="5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1800" baseline="0" dirty="0" smtClean="0">
                <a:latin typeface="Calibri" pitchFamily="34" charset="0"/>
                <a:cs typeface="Calibri" pitchFamily="34" charset="0"/>
              </a:rPr>
              <a:t>11</a:t>
            </a:r>
            <a:r>
              <a:rPr lang="en-US" sz="18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Central and Eastern European Software Engineering Conference in Russia - CEE-SECR 2015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121378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October 22 - 24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Moscow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027" name="Picture 3" descr="C:\Users\AVertoprakhova\Pictures\SECR15\Logo\secr_2015_logo-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737" y="187323"/>
            <a:ext cx="1724025" cy="124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Author’s name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smtClean="0"/>
              <a:t>Presentation title</a:t>
            </a:r>
            <a:endParaRPr lang="ru-RU" smtClean="0"/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2400" smtClean="0"/>
              <a:t>Organization name or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Recommendations for the authors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57201" y="1104900"/>
            <a:ext cx="8283575" cy="3409950"/>
          </a:xfrm>
        </p:spPr>
        <p:txBody>
          <a:bodyPr/>
          <a:lstStyle/>
          <a:p>
            <a:r>
              <a:rPr lang="en-US" sz="2000" dirty="0" smtClean="0"/>
              <a:t>We encourage you to use this template, although it is not mandatory</a:t>
            </a:r>
          </a:p>
          <a:p>
            <a:r>
              <a:rPr lang="en-US" sz="2000" dirty="0" smtClean="0"/>
              <a:t>If you use your own template, please insert the CEE-SECR logo anywhere on the title page. Just copy it from here: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Consider the “Death by PowerPoint” recommendations: </a:t>
            </a:r>
            <a:r>
              <a:rPr lang="en-US" sz="2000" dirty="0" smtClean="0">
                <a:hlinkClick r:id="rId2"/>
              </a:rPr>
              <a:t>http://www.slideshare.net/thecroaker/death-by-powerpoint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6" name="Picture 3" descr="C:\Users\AVertoprakhova\Pictures\SECR15\Logo\secr_2015_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6612" y="2282823"/>
            <a:ext cx="1724025" cy="124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711</TotalTime>
  <Words>23</Words>
  <Application>Microsoft Office PowerPoint</Application>
  <PresentationFormat>Экран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Equity</vt:lpstr>
      <vt:lpstr>Presentation title</vt:lpstr>
      <vt:lpstr>Recommendations for the authors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</cp:lastModifiedBy>
  <cp:revision>104</cp:revision>
  <dcterms:created xsi:type="dcterms:W3CDTF">2011-02-16T09:38:42Z</dcterms:created>
  <dcterms:modified xsi:type="dcterms:W3CDTF">2015-09-05T16:49:51Z</dcterms:modified>
</cp:coreProperties>
</file>